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57" r:id="rId4"/>
    <p:sldId id="263" r:id="rId5"/>
    <p:sldId id="264" r:id="rId6"/>
    <p:sldId id="267" r:id="rId7"/>
    <p:sldId id="258" r:id="rId8"/>
    <p:sldId id="265" r:id="rId9"/>
    <p:sldId id="259" r:id="rId10"/>
    <p:sldId id="260" r:id="rId11"/>
    <p:sldId id="269" r:id="rId12"/>
    <p:sldId id="268" r:id="rId13"/>
    <p:sldId id="26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16147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Игровые технологии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6256" y="3806864"/>
            <a:ext cx="2253582" cy="1166287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Кислова София, Лейберова Алиса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4-2\1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060848"/>
            <a:ext cx="44644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Без игры нет, и не может быть полноценного умственного развития. Игра – это огромное   светлое окно, через которое в духовный мир ребенка вливается живительный поток преставлений, понятий. Игра – это искра, зажигающая огонек пытливости и любознательности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 (В.А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Сухомлинский)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Игровая технология базируется на трудах отечественных и зарубежных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исследователей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609600" y="1589566"/>
            <a:ext cx="3886200" cy="4863769"/>
          </a:xfrm>
        </p:spPr>
        <p:txBody>
          <a:bodyPr>
            <a:no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Л.С.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Выготский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рассматривал игру как ведущий вид деятельности дошкольника, способствующий развитию речи, мышления и воображения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Игра и ее роль в психическом развитии ребенка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»).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Д.Б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Эльконин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разработал теорию сюжетно-ролевой игры как средства формирования социальных отношений и познавательной активности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Психология игры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»).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А.Н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Леонтьев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подчеркивал значимость игровой деятельности для формирования личности и мотивации к обучению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Деятельность. Сознание. Личность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»). 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Пиаже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связывал игру с когнитивным развитием ребенка, его способностью к символизации и усвоению социальных норм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Психология интеллекта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»).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154" y="1628800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416" y="1628800"/>
            <a:ext cx="15815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33056"/>
            <a:ext cx="145447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960088"/>
            <a:ext cx="1468708" cy="220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55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понятия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педагогике рассматривается как система методов, приемов и средств обучения, направленных на достижение образовательных целей.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- совокупность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психолого-педагогических установок, определяющих специальный набор и компоновку форм, методов, приемов, дидактических средств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обучения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(Беспалько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В.П. 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Слагаемые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педагогической 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технологии.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— М.: Педагогика, 1989).</a:t>
            </a:r>
            <a:endParaRPr lang="ru-RU" sz="18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Основные понятия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Педагогическая технология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это «системный метод создания, применения и определения всего процесса преподавания и усвоения знаний с учетом технических и человеческих ресурсов и их взаимодействия»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Селевко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 Г.К. 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Современные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образовательные 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технологии.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— М.: Народное образование, 1998).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Педагогическую технология 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особая форма организации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педагогического процесса, при которой обучение и воспитание строятся по заранее заданным параметрам и алгоритмам» </a:t>
            </a:r>
            <a:r>
              <a:rPr lang="ru-RU" sz="1900" i="1" dirty="0">
                <a:latin typeface="Arial" panose="020B0604020202020204" pitchFamily="34" charset="0"/>
                <a:cs typeface="Arial" panose="020B0604020202020204" pitchFamily="34" charset="0"/>
              </a:rPr>
              <a:t>(Лихачев Б.Т. </a:t>
            </a:r>
            <a:r>
              <a:rPr lang="ru-RU" sz="1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Педагогика</a:t>
            </a:r>
            <a:r>
              <a:rPr lang="ru-RU" sz="1900" i="1" dirty="0">
                <a:latin typeface="Arial" panose="020B0604020202020204" pitchFamily="34" charset="0"/>
                <a:cs typeface="Arial" panose="020B0604020202020204" pitchFamily="34" charset="0"/>
              </a:rPr>
              <a:t>: курс </a:t>
            </a:r>
            <a:r>
              <a:rPr lang="ru-RU" sz="1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лекций. </a:t>
            </a:r>
            <a:r>
              <a:rPr lang="ru-RU" sz="1900" i="1" dirty="0">
                <a:latin typeface="Arial" panose="020B0604020202020204" pitchFamily="34" charset="0"/>
                <a:cs typeface="Arial" panose="020B0604020202020204" pitchFamily="34" charset="0"/>
              </a:rPr>
              <a:t>— М.: Прометей, 1993). 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05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Основные понятия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гровая технология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это особая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педагогического процесса, при которой игровая деятельность становится основным средством обучения, воспитания и развития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ребенка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900" i="1" dirty="0">
                <a:latin typeface="Arial" panose="020B0604020202020204" pitchFamily="34" charset="0"/>
                <a:cs typeface="Arial" panose="020B0604020202020204" pitchFamily="34" charset="0"/>
              </a:rPr>
              <a:t>Алиева Т.И. </a:t>
            </a:r>
            <a:r>
              <a:rPr lang="ru-RU" sz="1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Игровые </a:t>
            </a:r>
            <a:r>
              <a:rPr lang="ru-RU" sz="1900" i="1" dirty="0">
                <a:latin typeface="Arial" panose="020B0604020202020204" pitchFamily="34" charset="0"/>
                <a:cs typeface="Arial" panose="020B0604020202020204" pitchFamily="34" charset="0"/>
              </a:rPr>
              <a:t>технологии в обучении детей дошкольного </a:t>
            </a:r>
            <a:r>
              <a:rPr lang="ru-RU" sz="1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возраста. </a:t>
            </a:r>
            <a:r>
              <a:rPr lang="ru-RU" sz="1900" i="1" dirty="0">
                <a:latin typeface="Arial" panose="020B0604020202020204" pitchFamily="34" charset="0"/>
                <a:cs typeface="Arial" panose="020B0604020202020204" pitchFamily="34" charset="0"/>
              </a:rPr>
              <a:t>— М.: </a:t>
            </a:r>
            <a:r>
              <a:rPr lang="ru-RU" sz="1900" i="1" dirty="0" err="1">
                <a:latin typeface="Arial" panose="020B0604020202020204" pitchFamily="34" charset="0"/>
                <a:cs typeface="Arial" panose="020B0604020202020204" pitchFamily="34" charset="0"/>
              </a:rPr>
              <a:t>Владос</a:t>
            </a:r>
            <a:r>
              <a:rPr lang="ru-RU" sz="1900" i="1" dirty="0">
                <a:latin typeface="Arial" panose="020B0604020202020204" pitchFamily="34" charset="0"/>
                <a:cs typeface="Arial" panose="020B0604020202020204" pitchFamily="34" charset="0"/>
              </a:rPr>
              <a:t>, 2003).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Игровая технология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это «комплекс методик, направленных на формирование у детей познавательного интереса, активного мышления и социальной адаптации через игру»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(Кузьмина Н.В. 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Педагогическая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психология и игровая 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деятельность.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— СПб.: Питер, 2005). </a:t>
            </a:r>
            <a:endParaRPr lang="ru-RU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46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Принципы игровых технологий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823448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1) Принцип активности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ребенок является активным участником образовательного процесса.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2) Принцип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наглядности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доступности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игровые материалы должны соответствовать возрасту и возможностям детей.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3) Принцип добровольности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игра должна вызывать интерес и желание участвовать.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4) Принцип комплексности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сочетание познавательных, эмоциональных, физических и социальных аспектов.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5) Принцип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проблемности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игра должна включать элементы поиска и решения задач.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39683"/>
            <a:ext cx="4680519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01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9024" y="332656"/>
            <a:ext cx="8784976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Компоненты игровой технологии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4824536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1) Виды игр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Познавательные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(дидактические)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направлены на развитие мышления, памяти, внимания (например, «Что лишнее?», «Найди пару»).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Сюжетно-ролевые игры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моделируют реальные ситуации, помогают социализации (например, «Магазин», «Больница»).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Подвижные игры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развивают координацию движений, ловкость, быстроту реакции («Салки», «Прятки»).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Игры-драматизации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способствуют развитию воображения, речи, эмоциональной выразительности (театрализованные постановки).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Настольно-печатные игры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развивают логическое мышление, внимание, усидчивость (лото, домино,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пазлы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Компьютерные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игровые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современные интерактивные игры с образовательным содержанием.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2) 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Элементы игровой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Игровая цель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определяет, чему ребенок научится в процессе игры.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Игровые действия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совокупность активностей, необходимых для достижения цели.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Игровые правила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регламентируют поведение участников, создают игровую ситуацию.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 игры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может быть обучающим, развивающим или соревновательным.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564904"/>
            <a:ext cx="3575061" cy="378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Компоненты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игровой технологии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679432" cy="44958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3) Методические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приемы игровой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Игровая мотивация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воспитатель создает ситуацию интереса (например, через сказочный сюжет).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Проблемные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игровые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ситуации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стимулируют мышление и поиск решений.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Соревнование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поощрение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создают дополнительную мотивацию (например, жетоны за правильные ответы).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Совместные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индивидуальные игровые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формы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позволяют учитывать особенности детей.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Средства игровой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Игрушки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предметы-заместители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используются для ролевых игр.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Дидактические материалы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карточки, пособия, лото, настольные игры.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Цифровые ресурсы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интерактивные игры, обучающие приложения.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996952"/>
            <a:ext cx="3864429" cy="289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67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игровой технологии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игровой технологии - создание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условий для активного освоения детьми знаний, умений и навыков через игру, развитие познавательной активности, инициативности и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самостоятельности 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Селевко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Г.К. Современные образовательные 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технологии.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— М.: Народное образование, 1998).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игровых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технологий в дошкольном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возрасте - формирование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у детей интереса к обучению, развитие творческих способностей и социализация в игровой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деятельности 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(Алиева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Т.И. Игровые технологии в обучении детей дошкольного 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возраста.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— М.: </a:t>
            </a:r>
            <a:r>
              <a:rPr lang="ru-RU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Владос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, 2003). </a:t>
            </a:r>
            <a:endParaRPr lang="ru-RU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 игровых технологий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Г.К</a:t>
            </a: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Селевко</a:t>
            </a: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Образовательные задачи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– обеспечение усвоения новых знаний, умений и навыков в процессе игры.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Развивающие задачи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– формирование мышления, памяти, внимания, воображения, мелкой моторики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Воспитательные задачи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– развитие нравственных качеств, коммуникации, самостоятельности и инициативности.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Социальные задачи –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обучение детей взаимодействию, соблюдению правил, нормам поведения в коллективе.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Мотивационные задачи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– создание положительного эмоционального фона для обучения, повышение интереса к познанию. </a:t>
            </a:r>
            <a:endParaRPr lang="ru-RU" sz="3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5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500" i="1" dirty="0" err="1">
                <a:latin typeface="Arial" panose="020B0604020202020204" pitchFamily="34" charset="0"/>
                <a:cs typeface="Arial" panose="020B0604020202020204" pitchFamily="34" charset="0"/>
              </a:rPr>
              <a:t>Селевко</a:t>
            </a:r>
            <a:r>
              <a:rPr lang="ru-RU" sz="2500" i="1" dirty="0">
                <a:latin typeface="Arial" panose="020B0604020202020204" pitchFamily="34" charset="0"/>
                <a:cs typeface="Arial" panose="020B0604020202020204" pitchFamily="34" charset="0"/>
              </a:rPr>
              <a:t> Г.К. Современные образовательные технологии. — М.: Народное образование, </a:t>
            </a:r>
            <a:r>
              <a:rPr lang="ru-RU" sz="2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1998).</a:t>
            </a:r>
            <a:endParaRPr lang="ru-RU" sz="25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Д.Б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Эльконину</a:t>
            </a: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1. Развитие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ролевого поведения и понимания социальных отношений. </a:t>
            </a:r>
            <a:b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2. Формирование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самостоятельности и способности к </a:t>
            </a:r>
            <a:r>
              <a:rPr lang="ru-RU" sz="3800" dirty="0" err="1">
                <a:latin typeface="Arial" panose="020B0604020202020204" pitchFamily="34" charset="0"/>
                <a:cs typeface="Arial" panose="020B0604020202020204" pitchFamily="34" charset="0"/>
              </a:rPr>
              <a:t>саморегуляции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3. Развитие </a:t>
            </a: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символического мышления и творческих способностей. </a:t>
            </a:r>
            <a:endParaRPr lang="ru-RU" sz="3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5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Эльконин</a:t>
            </a:r>
            <a:r>
              <a:rPr lang="ru-RU" sz="2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i="1" dirty="0">
                <a:latin typeface="Arial" panose="020B0604020202020204" pitchFamily="34" charset="0"/>
                <a:cs typeface="Arial" panose="020B0604020202020204" pitchFamily="34" charset="0"/>
              </a:rPr>
              <a:t>Д.Б. Психология игры. — М.: Педагогика, </a:t>
            </a:r>
            <a:r>
              <a:rPr lang="ru-RU" sz="2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1978).</a:t>
            </a:r>
            <a:endParaRPr lang="ru-RU" sz="25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Функции игровых технологий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1) Развлекательная: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обеспечивает удовольствие и радость от процесса игры.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2) Диагностическая: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позволяет выявить уровень знаний, умений и навыков ребенка.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3) Коммуникативная: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способствует развитию общения и взаимодействия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окружающими.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4) Терапевтическая: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помогает в преодолении психологических трудностей и стрессов.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5) Функция самореализации: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дает возможность проявить свои способности и таланты.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6) Функция коррекции: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помогает исправлять недостатки в поведении и развитии.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7) Функция социализации: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подготавливает к жизни в обществе, усваивая социальные нормы и правила.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80928"/>
            <a:ext cx="371962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79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Периоды применения игровых технологий в дошкольном возрасте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Ранний 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возраст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(1–3 года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Предметно-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манипулятивные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игры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дети исследуют предметы, манипулируют ими, пробуют разные способы взаимодействия.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Игры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 простыми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сюжетами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малыш начинает подражать взрослым (кормит куклу, катает машинку).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Игры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 сенсорными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материалами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песок, вода, мягкие игрушки.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Младший 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дошкольный возраст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(3–4 года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Сюжетно-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отобразительные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игры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ребенок копирует бытовые сцены («дочки-матери», «магазин»).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- Игры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правилами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простые настольные и подвижные игры (догонялки, прятки).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Конструктивные игры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использование кубиков, мозаики, конструктора.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Средний 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дошкольный возраст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(4–5 лет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- Сюжетно-ролевые игры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- развитие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воображения, разыгрывание социальных ролей (врач, строитель, полицейский).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Игры-драматизации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инсценировка сказок, мультфильмов.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Игры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 элементами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творчества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рисование, лепка в игровой форме.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Старший 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дошкольный возраст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(5–7 лет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Развёрнутые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сюжетно-ролевые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игры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более сложные сценарии, совместное взаимодействие с правилами.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Игры-путешествия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квесты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исследовательские и поисковые задания.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Настольные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, интеллектуальные и дидактические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игры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– развитие логики, памяти, внимания.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02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Главные черты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игровых технологий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Наличие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игровой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ребенок вовлечен в процесс через интерес и удовольствие от игры.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Свобода выбора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дети самостоятельно принимают решения, действуют в соответствии с правилами или творчески изменяют их.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Эмоциональная насыщенность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игра вызывает яркие переживания, что способствует лучшему запоминанию и усвоению информации.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Имитационный характер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моделируются реальные жизненные ситуации, позволяя детям развивать социальные навыки.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Наличие правил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даже в свободной игре существуют определенные нормы, помогающие организовать деятельность.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 развивающий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потенциал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игровой процесс направлен на развитие познавательных, коммуникативных, двигательных способностей.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Коллективный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или индивидуальный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формат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игра может быть как групповым взаимодействием, так и индивидуальной активностью ребенка.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Творческая активность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дети могут проявлять фантазию, воображение, креативность.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137</TotalTime>
  <Words>427</Words>
  <Application>Microsoft Office PowerPoint</Application>
  <PresentationFormat>Экран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Обычная</vt:lpstr>
      <vt:lpstr>Игровые технологии</vt:lpstr>
      <vt:lpstr>Игровая технология базируется на трудах отечественных и зарубежных исследователей </vt:lpstr>
      <vt:lpstr>Основные понятия</vt:lpstr>
      <vt:lpstr>Основные понятия</vt:lpstr>
      <vt:lpstr>Основные понятия</vt:lpstr>
      <vt:lpstr>Принципы игровых технологий</vt:lpstr>
      <vt:lpstr>Компоненты игровой технологии</vt:lpstr>
      <vt:lpstr>Компоненты игровой технологии</vt:lpstr>
      <vt:lpstr>Цель игровой технологии</vt:lpstr>
      <vt:lpstr>Задачи игровых технологий </vt:lpstr>
      <vt:lpstr>Функции игровых технологий</vt:lpstr>
      <vt:lpstr>Периоды применения игровых технологий в дошкольном возрасте</vt:lpstr>
      <vt:lpstr>Главные черты игровых технологий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 Лейберов</dc:creator>
  <cp:lastModifiedBy>kk</cp:lastModifiedBy>
  <cp:revision>15</cp:revision>
  <dcterms:created xsi:type="dcterms:W3CDTF">2024-04-15T19:14:16Z</dcterms:created>
  <dcterms:modified xsi:type="dcterms:W3CDTF">2025-01-30T12:46:30Z</dcterms:modified>
</cp:coreProperties>
</file>